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1"/>
  </p:sldMasterIdLst>
  <p:sldIdLst>
    <p:sldId id="276" r:id="rId2"/>
    <p:sldId id="277" r:id="rId3"/>
    <p:sldId id="278" r:id="rId4"/>
    <p:sldId id="27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Verdana" panose="020B060403050404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F1AE"/>
    <a:srgbClr val="374FFE"/>
    <a:srgbClr val="3844C6"/>
    <a:srgbClr val="374EFD"/>
    <a:srgbClr val="5455FC"/>
    <a:srgbClr val="ECECEC"/>
    <a:srgbClr val="EBECEC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2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FCA31-506E-9944-8017-9FF930A09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48A0059-A3F0-D740-8144-61C5E45B51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4138" y="3035656"/>
            <a:ext cx="948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презентацията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C1310F-99F4-394C-96C8-64B00AAE4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8" y="4341762"/>
            <a:ext cx="9483725" cy="41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презентацията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8E0AB59-FFC6-794B-9C07-BA699BD87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89344" y="1823307"/>
            <a:ext cx="315436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633B7CD-7335-914E-982D-DFF186DE1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9396" y="2145049"/>
            <a:ext cx="387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0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Титла/длъжност</a:t>
            </a:r>
            <a:endParaRPr lang="en-BG" dirty="0"/>
          </a:p>
        </p:txBody>
      </p:sp>
      <p:sp>
        <p:nvSpPr>
          <p:cNvPr id="38" name="Picture Placeholder 56">
            <a:extLst>
              <a:ext uri="{FF2B5EF4-FFF2-40B4-BE49-F238E27FC236}">
                <a16:creationId xmlns:a16="http://schemas.microsoft.com/office/drawing/2014/main" id="{8BA8545B-D80F-F945-81F1-94518B082C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82703" y="1344842"/>
            <a:ext cx="1488087" cy="141544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192B1B4-9052-1A40-87A1-46491152B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6F0A32-825E-A84B-9666-6695236BC53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E71662-741A-7744-8844-8B2BE022E548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A7265B1-1B62-A447-BF90-C710965FAF4C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E9FFC-E64E-564D-BD3B-818748DB1397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127B8-C01C-D545-B186-AD19B34F3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CCEE18A-7A42-EC48-B67B-585A2E023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BE2BD8-0E2B-AC46-AC45-980DF8A64EB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AF8949-D70C-6444-B0E3-5FE26E263CF9}"/>
              </a:ext>
            </a:extLst>
          </p:cNvPr>
          <p:cNvSpPr/>
          <p:nvPr userDrawn="1"/>
        </p:nvSpPr>
        <p:spPr>
          <a:xfrm>
            <a:off x="7516742" y="604325"/>
            <a:ext cx="4080966" cy="5031088"/>
          </a:xfrm>
          <a:prstGeom prst="roundRect">
            <a:avLst>
              <a:gd name="adj" fmla="val 6315"/>
            </a:avLst>
          </a:prstGeom>
          <a:solidFill>
            <a:schemeClr val="bg1"/>
          </a:solidFill>
          <a:ln>
            <a:noFill/>
          </a:ln>
          <a:effectLst>
            <a:outerShdw blurRad="1130300" dist="279400" dir="54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8DEBE812-2BB6-1A47-AF80-15BDD4F98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4598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6DE0734C-06EC-F241-8FFE-1E5A840B76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3772008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D71F86FA-538F-374B-B399-11401F1A77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2934" y="685682"/>
            <a:ext cx="3901732" cy="4840475"/>
          </a:xfrm>
          <a:prstGeom prst="roundRect">
            <a:avLst>
              <a:gd name="adj" fmla="val 5494"/>
            </a:avLst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BG" dirty="0"/>
              <a:t>Click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01103E-718F-9C40-81EA-0D106F651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AA6CF6-725F-0C40-95A4-AB9BC36C109D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EDD65D0-5D37-964E-AEE8-E80A0DD6CBCB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18D5FD18-88C1-F040-BD58-D3D6E2C5A46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26878-4E02-5E43-A303-BB530409249A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5D9C1D2-E475-7A40-B3D0-C38F3A6B7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178F4F-8B75-A74F-BD02-74A551C508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D92F143D-1AAB-D546-B100-8841F026CA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F35E6B-C7D1-0147-B7C2-EB560015841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71B6A610-A667-6145-B14E-5E1EE82D10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798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6AC1F55E-F7C9-6E45-8D7C-9902AC5C9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6551814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3FDFA-E451-8C4D-8FB5-0A4AE3BAB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49BB2-FB75-1F45-A733-931D1F3DBB34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0186E7-E332-8243-B302-80B40FAA38A4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03BCA6-C56B-6A4B-9AD5-D2E642A35E3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F831E0-CB90-7A4C-B7FB-1EAF0F42AECF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37B2AB1-D6F8-E84F-B378-AD107F69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DFB0789-508B-2E45-9277-962A58A9C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9DE25F3B-0233-1D4D-A493-72BE831B05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AEE64-6F12-8745-8F93-A4AAD082354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32425-2C05-1940-8369-B49AA178FE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CEC80-9A08-894A-B0B3-8D989500CE9B}"/>
              </a:ext>
            </a:extLst>
          </p:cNvPr>
          <p:cNvSpPr/>
          <p:nvPr userDrawn="1"/>
        </p:nvSpPr>
        <p:spPr>
          <a:xfrm>
            <a:off x="235974" y="216310"/>
            <a:ext cx="11729884" cy="4213450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5F0DA-3905-5247-B834-B3F1C2C728C6}"/>
              </a:ext>
            </a:extLst>
          </p:cNvPr>
          <p:cNvSpPr txBox="1"/>
          <p:nvPr userDrawn="1"/>
        </p:nvSpPr>
        <p:spPr>
          <a:xfrm>
            <a:off x="1049235" y="819254"/>
            <a:ext cx="337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lang="en-BG" sz="4000" b="1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34A-146D-8F4A-85A2-1FE3EF5242C4}"/>
              </a:ext>
            </a:extLst>
          </p:cNvPr>
          <p:cNvSpPr txBox="1"/>
          <p:nvPr userDrawn="1"/>
        </p:nvSpPr>
        <p:spPr>
          <a:xfrm>
            <a:off x="1049235" y="2915353"/>
            <a:ext cx="66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spc="6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СЛЕДВАЩО СЪБИТИЕ</a:t>
            </a:r>
            <a:endParaRPr lang="en-BG" sz="1600" spc="60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FD22C9-C9E5-CC4E-AE24-41EF4C5E334A}"/>
              </a:ext>
            </a:extLst>
          </p:cNvPr>
          <p:cNvSpPr/>
          <p:nvPr userDrawn="1"/>
        </p:nvSpPr>
        <p:spPr>
          <a:xfrm>
            <a:off x="1028753" y="3566661"/>
            <a:ext cx="10114012" cy="1948941"/>
          </a:xfrm>
          <a:prstGeom prst="roundRect">
            <a:avLst>
              <a:gd name="adj" fmla="val 3397"/>
            </a:avLst>
          </a:prstGeom>
          <a:gradFill>
            <a:gsLst>
              <a:gs pos="0">
                <a:srgbClr val="374EFD"/>
              </a:gs>
              <a:gs pos="100000">
                <a:srgbClr val="3844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B2F4F30-442C-7142-9630-2124255D8415}"/>
              </a:ext>
            </a:extLst>
          </p:cNvPr>
          <p:cNvSpPr/>
          <p:nvPr userDrawn="1"/>
        </p:nvSpPr>
        <p:spPr>
          <a:xfrm>
            <a:off x="2919184" y="3864409"/>
            <a:ext cx="2110432" cy="303813"/>
          </a:xfrm>
          <a:prstGeom prst="roundRect">
            <a:avLst>
              <a:gd name="adj" fmla="val 50000"/>
            </a:avLst>
          </a:prstGeom>
          <a:solidFill>
            <a:srgbClr val="69F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1DB2AE2-3A82-294D-A4E4-A3DD4D9E5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936" y="3907553"/>
            <a:ext cx="2201944" cy="1603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Онлайн/присъствено събитие</a:t>
            </a:r>
            <a:endParaRPr lang="en-BG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1DFC4-3EBB-EA4D-B7BA-F7E50506EFE8}"/>
              </a:ext>
            </a:extLst>
          </p:cNvPr>
          <p:cNvSpPr/>
          <p:nvPr userDrawn="1"/>
        </p:nvSpPr>
        <p:spPr>
          <a:xfrm>
            <a:off x="1028753" y="3566660"/>
            <a:ext cx="1321041" cy="1016205"/>
          </a:xfrm>
          <a:custGeom>
            <a:avLst/>
            <a:gdLst>
              <a:gd name="connsiteX0" fmla="*/ 0 w 1120558"/>
              <a:gd name="connsiteY0" fmla="*/ 29319 h 863099"/>
              <a:gd name="connsiteX1" fmla="*/ 29319 w 1120558"/>
              <a:gd name="connsiteY1" fmla="*/ 0 h 863099"/>
              <a:gd name="connsiteX2" fmla="*/ 1091239 w 1120558"/>
              <a:gd name="connsiteY2" fmla="*/ 0 h 863099"/>
              <a:gd name="connsiteX3" fmla="*/ 1120558 w 1120558"/>
              <a:gd name="connsiteY3" fmla="*/ 29319 h 863099"/>
              <a:gd name="connsiteX4" fmla="*/ 1120558 w 1120558"/>
              <a:gd name="connsiteY4" fmla="*/ 833780 h 863099"/>
              <a:gd name="connsiteX5" fmla="*/ 1091239 w 1120558"/>
              <a:gd name="connsiteY5" fmla="*/ 863099 h 863099"/>
              <a:gd name="connsiteX6" fmla="*/ 29319 w 1120558"/>
              <a:gd name="connsiteY6" fmla="*/ 863099 h 863099"/>
              <a:gd name="connsiteX7" fmla="*/ 0 w 1120558"/>
              <a:gd name="connsiteY7" fmla="*/ 833780 h 863099"/>
              <a:gd name="connsiteX8" fmla="*/ 0 w 1120558"/>
              <a:gd name="connsiteY8" fmla="*/ 29319 h 863099"/>
              <a:gd name="connsiteX0" fmla="*/ 0 w 1120558"/>
              <a:gd name="connsiteY0" fmla="*/ 29319 h 1023355"/>
              <a:gd name="connsiteX1" fmla="*/ 29319 w 1120558"/>
              <a:gd name="connsiteY1" fmla="*/ 0 h 1023355"/>
              <a:gd name="connsiteX2" fmla="*/ 1091239 w 1120558"/>
              <a:gd name="connsiteY2" fmla="*/ 0 h 1023355"/>
              <a:gd name="connsiteX3" fmla="*/ 1120558 w 1120558"/>
              <a:gd name="connsiteY3" fmla="*/ 29319 h 1023355"/>
              <a:gd name="connsiteX4" fmla="*/ 1120558 w 1120558"/>
              <a:gd name="connsiteY4" fmla="*/ 833780 h 1023355"/>
              <a:gd name="connsiteX5" fmla="*/ 393655 w 1120558"/>
              <a:gd name="connsiteY5" fmla="*/ 1023355 h 1023355"/>
              <a:gd name="connsiteX6" fmla="*/ 29319 w 1120558"/>
              <a:gd name="connsiteY6" fmla="*/ 863099 h 1023355"/>
              <a:gd name="connsiteX7" fmla="*/ 0 w 1120558"/>
              <a:gd name="connsiteY7" fmla="*/ 833780 h 1023355"/>
              <a:gd name="connsiteX8" fmla="*/ 0 w 1120558"/>
              <a:gd name="connsiteY8" fmla="*/ 29319 h 1023355"/>
              <a:gd name="connsiteX0" fmla="*/ 0 w 1120558"/>
              <a:gd name="connsiteY0" fmla="*/ 29319 h 904179"/>
              <a:gd name="connsiteX1" fmla="*/ 29319 w 1120558"/>
              <a:gd name="connsiteY1" fmla="*/ 0 h 904179"/>
              <a:gd name="connsiteX2" fmla="*/ 1091239 w 1120558"/>
              <a:gd name="connsiteY2" fmla="*/ 0 h 904179"/>
              <a:gd name="connsiteX3" fmla="*/ 1120558 w 1120558"/>
              <a:gd name="connsiteY3" fmla="*/ 29319 h 904179"/>
              <a:gd name="connsiteX4" fmla="*/ 1120558 w 1120558"/>
              <a:gd name="connsiteY4" fmla="*/ 833780 h 904179"/>
              <a:gd name="connsiteX5" fmla="*/ 29319 w 1120558"/>
              <a:gd name="connsiteY5" fmla="*/ 863099 h 904179"/>
              <a:gd name="connsiteX6" fmla="*/ 0 w 1120558"/>
              <a:gd name="connsiteY6" fmla="*/ 833780 h 904179"/>
              <a:gd name="connsiteX7" fmla="*/ 0 w 1120558"/>
              <a:gd name="connsiteY7" fmla="*/ 29319 h 904179"/>
              <a:gd name="connsiteX0" fmla="*/ 0 w 1241223"/>
              <a:gd name="connsiteY0" fmla="*/ 29319 h 904179"/>
              <a:gd name="connsiteX1" fmla="*/ 29319 w 1241223"/>
              <a:gd name="connsiteY1" fmla="*/ 0 h 904179"/>
              <a:gd name="connsiteX2" fmla="*/ 1091239 w 1241223"/>
              <a:gd name="connsiteY2" fmla="*/ 0 h 904179"/>
              <a:gd name="connsiteX3" fmla="*/ 1120558 w 1241223"/>
              <a:gd name="connsiteY3" fmla="*/ 833780 h 904179"/>
              <a:gd name="connsiteX4" fmla="*/ 29319 w 1241223"/>
              <a:gd name="connsiteY4" fmla="*/ 863099 h 904179"/>
              <a:gd name="connsiteX5" fmla="*/ 0 w 1241223"/>
              <a:gd name="connsiteY5" fmla="*/ 833780 h 904179"/>
              <a:gd name="connsiteX6" fmla="*/ 0 w 1241223"/>
              <a:gd name="connsiteY6" fmla="*/ 29319 h 904179"/>
              <a:gd name="connsiteX0" fmla="*/ 0 w 1091239"/>
              <a:gd name="connsiteY0" fmla="*/ 29319 h 863099"/>
              <a:gd name="connsiteX1" fmla="*/ 29319 w 1091239"/>
              <a:gd name="connsiteY1" fmla="*/ 0 h 863099"/>
              <a:gd name="connsiteX2" fmla="*/ 1091239 w 1091239"/>
              <a:gd name="connsiteY2" fmla="*/ 0 h 863099"/>
              <a:gd name="connsiteX3" fmla="*/ 29319 w 1091239"/>
              <a:gd name="connsiteY3" fmla="*/ 863099 h 863099"/>
              <a:gd name="connsiteX4" fmla="*/ 0 w 1091239"/>
              <a:gd name="connsiteY4" fmla="*/ 833780 h 863099"/>
              <a:gd name="connsiteX5" fmla="*/ 0 w 1091239"/>
              <a:gd name="connsiteY5" fmla="*/ 29319 h 863099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854"/>
              <a:gd name="connsiteY0" fmla="*/ 29319 h 833780"/>
              <a:gd name="connsiteX1" fmla="*/ 29319 w 1091854"/>
              <a:gd name="connsiteY1" fmla="*/ 0 h 833780"/>
              <a:gd name="connsiteX2" fmla="*/ 1091239 w 1091854"/>
              <a:gd name="connsiteY2" fmla="*/ 0 h 833780"/>
              <a:gd name="connsiteX3" fmla="*/ 0 w 1091854"/>
              <a:gd name="connsiteY3" fmla="*/ 833780 h 833780"/>
              <a:gd name="connsiteX4" fmla="*/ 0 w 1091854"/>
              <a:gd name="connsiteY4" fmla="*/ 29319 h 83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854" h="833780">
                <a:moveTo>
                  <a:pt x="0" y="29319"/>
                </a:moveTo>
                <a:cubicBezTo>
                  <a:pt x="0" y="13127"/>
                  <a:pt x="13127" y="0"/>
                  <a:pt x="29319" y="0"/>
                </a:cubicBezTo>
                <a:lnTo>
                  <a:pt x="1091239" y="0"/>
                </a:lnTo>
                <a:cubicBezTo>
                  <a:pt x="1110575" y="429633"/>
                  <a:pt x="672379" y="822838"/>
                  <a:pt x="0" y="833780"/>
                </a:cubicBezTo>
                <a:lnTo>
                  <a:pt x="0" y="29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582C5D04-B605-BA4B-B1F6-AA5215E85B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185" y="4346075"/>
            <a:ext cx="78345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Име на предстоящото събитие</a:t>
            </a:r>
            <a:endParaRPr lang="en-GB" dirty="0"/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C632AD9-C130-BB48-BE53-3D007AB7B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9184" y="5106629"/>
            <a:ext cx="2201944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B9BC6-1F56-5E4E-93D5-96AD3AA4FB39}"/>
              </a:ext>
            </a:extLst>
          </p:cNvPr>
          <p:cNvSpPr txBox="1"/>
          <p:nvPr userDrawn="1"/>
        </p:nvSpPr>
        <p:spPr>
          <a:xfrm>
            <a:off x="2919184" y="4875798"/>
            <a:ext cx="661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Лектор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C3000B36-9CD2-6F45-87C7-18F4953FF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4677" y="5106629"/>
            <a:ext cx="1457756" cy="1381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17.05.2021</a:t>
            </a:r>
            <a:endParaRPr lang="en-B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A8684-FBA6-7544-BC8B-B668EDBA14AC}"/>
              </a:ext>
            </a:extLst>
          </p:cNvPr>
          <p:cNvSpPr txBox="1"/>
          <p:nvPr userDrawn="1"/>
        </p:nvSpPr>
        <p:spPr>
          <a:xfrm>
            <a:off x="5624677" y="4875798"/>
            <a:ext cx="673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DC94CAE1-E38B-A247-AC64-0C4A81A89D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0611" y="5106629"/>
            <a:ext cx="1578962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Български</a:t>
            </a:r>
            <a:endParaRPr lang="en-B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641D49-DA2E-9F43-8194-4DF432B2AE03}"/>
              </a:ext>
            </a:extLst>
          </p:cNvPr>
          <p:cNvSpPr txBox="1"/>
          <p:nvPr userDrawn="1"/>
        </p:nvSpPr>
        <p:spPr>
          <a:xfrm>
            <a:off x="7500611" y="4875798"/>
            <a:ext cx="74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Език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4E0FF8-D71B-464C-AFCB-80218B240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8000"/>
          </a:blip>
          <a:srcRect l="16304" b="44282"/>
          <a:stretch/>
        </p:blipFill>
        <p:spPr>
          <a:xfrm rot="10800000">
            <a:off x="8449739" y="3566659"/>
            <a:ext cx="2693026" cy="808642"/>
          </a:xfrm>
          <a:prstGeom prst="rect">
            <a:avLst/>
          </a:prstGeom>
        </p:spPr>
      </p:pic>
      <p:sp>
        <p:nvSpPr>
          <p:cNvPr id="58" name="Picture Placeholder 56">
            <a:extLst>
              <a:ext uri="{FF2B5EF4-FFF2-40B4-BE49-F238E27FC236}">
                <a16:creationId xmlns:a16="http://schemas.microsoft.com/office/drawing/2014/main" id="{D35C30F7-97C2-8C4A-A7D2-D086005DEA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01636" y="3907553"/>
            <a:ext cx="1139158" cy="108354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9AE8EE-BF7D-7E4D-AF82-35DB14D41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D9A993-CE62-F644-9E6A-D7093F3DCA9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AA3F0A-0730-BD4B-921E-C5E92305050E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8A57193-4494-5842-AF3B-E14403BD5B8F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297265-41F3-114B-B061-4F055232D852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FA3DAB4-8786-6844-8402-D71DBE955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558BF35-F361-C842-A692-B37C7C9607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7D08EB25-5A55-CC49-BD06-475890FBAA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9143" y="3617102"/>
            <a:ext cx="342900" cy="304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51A4A-6B0C-CA4F-8FF4-F09B4CDDD4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50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604E9-5C99-1647-901E-CE7BF8D62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138" y="3035656"/>
            <a:ext cx="9483725" cy="1200329"/>
          </a:xfrm>
        </p:spPr>
        <p:txBody>
          <a:bodyPr/>
          <a:lstStyle/>
          <a:p>
            <a:r>
              <a:rPr lang="en-US" dirty="0"/>
              <a:t>Command pattern </a:t>
            </a:r>
            <a:r>
              <a:rPr lang="bg-BG" dirty="0"/>
              <a:t>и </a:t>
            </a:r>
            <a:r>
              <a:rPr lang="en-US" dirty="0" err="1"/>
              <a:t>MediatR</a:t>
            </a:r>
            <a:r>
              <a:rPr lang="en-US" dirty="0"/>
              <a:t> </a:t>
            </a:r>
            <a:r>
              <a:rPr lang="bg-BG" dirty="0"/>
              <a:t>в .</a:t>
            </a:r>
            <a:r>
              <a:rPr lang="en-US" dirty="0"/>
              <a:t>Net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B533-8E0E-164B-9B28-C07DB5572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CFF9-59A0-8249-9144-FAB39F4C25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Pavel Purlantov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70E4-AB6F-5C4C-B31F-E361312CD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Software Consultant</a:t>
            </a:r>
            <a:endParaRPr lang="en-BG" dirty="0"/>
          </a:p>
        </p:txBody>
      </p:sp>
      <p:pic>
        <p:nvPicPr>
          <p:cNvPr id="8" name="Picture Placeholder 7" descr="A bald person wearing a blue jacket&#10;&#10;Description automatically generated with medium confidence">
            <a:extLst>
              <a:ext uri="{FF2B5EF4-FFF2-40B4-BE49-F238E27FC236}">
                <a16:creationId xmlns:a16="http://schemas.microsoft.com/office/drawing/2014/main" id="{9859E993-579A-64AB-9532-A94181F91E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9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73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F6A2D-FBC6-A146-B244-B6014A09D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4598067" cy="646331"/>
          </a:xfrm>
        </p:spPr>
        <p:txBody>
          <a:bodyPr/>
          <a:lstStyle/>
          <a:p>
            <a:r>
              <a:rPr lang="en-US" dirty="0"/>
              <a:t>Agenda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DAB7-10F1-FC4D-AEB3-746B9C789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371993"/>
            <a:ext cx="3772008" cy="3154164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Command Pattern?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thin controllers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.NET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A172BD3-5502-174A-8548-36D0D318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41" y="4571999"/>
            <a:ext cx="811764" cy="811764"/>
          </a:xfrm>
          <a:prstGeom prst="rect">
            <a:avLst/>
          </a:prstGeom>
        </p:spPr>
      </p:pic>
      <p:pic>
        <p:nvPicPr>
          <p:cNvPr id="19" name="Picture 18" descr="A picture containing text, book">
            <a:extLst>
              <a:ext uri="{FF2B5EF4-FFF2-40B4-BE49-F238E27FC236}">
                <a16:creationId xmlns:a16="http://schemas.microsoft.com/office/drawing/2014/main" id="{8B1D6A63-1E6F-6DCD-4C2D-FB14107E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776811"/>
            <a:ext cx="3852977" cy="2776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760B2A-E995-0CE0-3FAD-ABD9DB4D7676}"/>
              </a:ext>
            </a:extLst>
          </p:cNvPr>
          <p:cNvSpPr txBox="1"/>
          <p:nvPr/>
        </p:nvSpPr>
        <p:spPr>
          <a:xfrm>
            <a:off x="8637854" y="364283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83358-0CEC-A359-F472-490DD8D667EC}"/>
              </a:ext>
            </a:extLst>
          </p:cNvPr>
          <p:cNvSpPr txBox="1"/>
          <p:nvPr/>
        </p:nvSpPr>
        <p:spPr>
          <a:xfrm>
            <a:off x="9070901" y="4793215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MediatR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153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401557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D8A30-0CE1-D34B-9ED7-90331518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E5F3-48F4-4E41-94DB-AAFFA1EF3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D7EE-9477-F443-BEB6-C949432A9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5B888-2AD2-0C45-854C-DD993EFBB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2C9BF-4673-E344-9540-DEC15A51A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ABF57D-EC62-7E4E-A1D9-891B82E4A3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F8DF0-F0F4-6C4E-A260-AEE1E34A7803}"/>
              </a:ext>
            </a:extLst>
          </p:cNvPr>
          <p:cNvSpPr txBox="1"/>
          <p:nvPr/>
        </p:nvSpPr>
        <p:spPr>
          <a:xfrm>
            <a:off x="6351446" y="896366"/>
            <a:ext cx="1517815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Contacts</a:t>
            </a:r>
            <a:r>
              <a:rPr lang="bg-BG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GB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06F0CA-7133-7848-BBCD-1B234577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6682" y="2005771"/>
            <a:ext cx="266700" cy="279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58124-6531-C546-86EB-7478515E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732" y="1532011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024F70-395C-D34B-8FA7-371363C9A3C2}"/>
              </a:ext>
            </a:extLst>
          </p:cNvPr>
          <p:cNvSpPr txBox="1"/>
          <p:nvPr/>
        </p:nvSpPr>
        <p:spPr>
          <a:xfrm>
            <a:off x="6790833" y="1527140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38286-AF71-8B4A-BFB6-9A1EB422460E}"/>
              </a:ext>
            </a:extLst>
          </p:cNvPr>
          <p:cNvSpPr txBox="1"/>
          <p:nvPr/>
        </p:nvSpPr>
        <p:spPr>
          <a:xfrm>
            <a:off x="6790833" y="1996215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BF757-23C0-D444-926F-89B5EA884451}"/>
              </a:ext>
            </a:extLst>
          </p:cNvPr>
          <p:cNvSpPr txBox="1"/>
          <p:nvPr/>
        </p:nvSpPr>
        <p:spPr>
          <a:xfrm>
            <a:off x="9342602" y="1538349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76FF550-7410-E048-A26B-0A7060AB7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8936" y="1573324"/>
            <a:ext cx="125730" cy="2235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D4AEBA1-C899-3D43-AF54-8E286699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501" y="2020138"/>
            <a:ext cx="228600" cy="22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90E17A-F19F-F043-90AE-321AC005266E}"/>
              </a:ext>
            </a:extLst>
          </p:cNvPr>
          <p:cNvSpPr txBox="1"/>
          <p:nvPr/>
        </p:nvSpPr>
        <p:spPr>
          <a:xfrm>
            <a:off x="9342601" y="1985389"/>
            <a:ext cx="2011003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Instagram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s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54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Symbol</vt:lpstr>
      <vt:lpstr>Verdana</vt:lpstr>
      <vt:lpstr>Arial</vt:lpstr>
      <vt:lpstr>Calibri Light</vt:lpstr>
      <vt:lpstr>Calibri</vt:lpstr>
      <vt:lpstr>test master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Pavel Purlantov</cp:lastModifiedBy>
  <cp:revision>41</cp:revision>
  <dcterms:created xsi:type="dcterms:W3CDTF">2021-04-20T07:02:23Z</dcterms:created>
  <dcterms:modified xsi:type="dcterms:W3CDTF">2022-09-01T17:05:24Z</dcterms:modified>
</cp:coreProperties>
</file>